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5161-8275-49AD-B244-571500DA5730}" type="datetimeFigureOut">
              <a:rPr lang="ru-RU" smtClean="0"/>
              <a:pPr/>
              <a:t>31.07.25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3DF7-306B-4D2C-8B77-27CAE40DE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5161-8275-49AD-B244-571500DA5730}" type="datetimeFigureOut">
              <a:rPr lang="ru-RU" smtClean="0"/>
              <a:pPr/>
              <a:t>31.07.25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3DF7-306B-4D2C-8B77-27CAE40DE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5161-8275-49AD-B244-571500DA5730}" type="datetimeFigureOut">
              <a:rPr lang="ru-RU" smtClean="0"/>
              <a:pPr/>
              <a:t>31.07.25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3DF7-306B-4D2C-8B77-27CAE40DE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5161-8275-49AD-B244-571500DA5730}" type="datetimeFigureOut">
              <a:rPr lang="ru-RU" smtClean="0"/>
              <a:pPr/>
              <a:t>31.07.25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3DF7-306B-4D2C-8B77-27CAE40DE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5161-8275-49AD-B244-571500DA5730}" type="datetimeFigureOut">
              <a:rPr lang="ru-RU" smtClean="0"/>
              <a:pPr/>
              <a:t>31.07.25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3DF7-306B-4D2C-8B77-27CAE40DE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5161-8275-49AD-B244-571500DA5730}" type="datetimeFigureOut">
              <a:rPr lang="ru-RU" smtClean="0"/>
              <a:pPr/>
              <a:t>31.07.25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3DF7-306B-4D2C-8B77-27CAE40DE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5161-8275-49AD-B244-571500DA5730}" type="datetimeFigureOut">
              <a:rPr lang="ru-RU" smtClean="0"/>
              <a:pPr/>
              <a:t>31.07.25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3DF7-306B-4D2C-8B77-27CAE40DE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5161-8275-49AD-B244-571500DA5730}" type="datetimeFigureOut">
              <a:rPr lang="ru-RU" smtClean="0"/>
              <a:pPr/>
              <a:t>31.07.25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3DF7-306B-4D2C-8B77-27CAE40DE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5161-8275-49AD-B244-571500DA5730}" type="datetimeFigureOut">
              <a:rPr lang="ru-RU" smtClean="0"/>
              <a:pPr/>
              <a:t>31.07.25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3DF7-306B-4D2C-8B77-27CAE40DE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5161-8275-49AD-B244-571500DA5730}" type="datetimeFigureOut">
              <a:rPr lang="ru-RU" smtClean="0"/>
              <a:pPr/>
              <a:t>31.07.25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3DF7-306B-4D2C-8B77-27CAE40DE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5161-8275-49AD-B244-571500DA5730}" type="datetimeFigureOut">
              <a:rPr lang="ru-RU" smtClean="0"/>
              <a:pPr/>
              <a:t>31.07.25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3DF7-306B-4D2C-8B77-27CAE40DE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5161-8275-49AD-B244-571500DA5730}" type="datetimeFigureOut">
              <a:rPr lang="ru-RU" smtClean="0"/>
              <a:pPr/>
              <a:t>31.07.25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3DF7-306B-4D2C-8B77-27CAE40DE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836712"/>
            <a:ext cx="6400800" cy="18002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</a:rPr>
              <a:t>Использование алгоритмического мышления при подготовке к ОГЭ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Леонид\Desktop\Л.Мызина\2_Занятие\ученик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37454"/>
            <a:ext cx="4978861" cy="332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797152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Учитель географии </a:t>
            </a:r>
          </a:p>
          <a:p>
            <a:pPr algn="ctr"/>
            <a:r>
              <a:rPr lang="ru-RU" sz="2000" dirty="0"/>
              <a:t>Л. Н. </a:t>
            </a:r>
            <a:r>
              <a:rPr lang="ru-RU" sz="2000" dirty="0" smtClean="0"/>
              <a:t>Полунин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2023 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Упрощённые определения: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7082"/>
            <a:ext cx="3034680" cy="436908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Режим реки: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Ледостав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Ледоход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Половодье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Межень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99992" y="1757082"/>
            <a:ext cx="33843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Воспроизводство населения: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Рождаемость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Смертность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Естественный прирост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0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 Шаблоны ответов: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b="1" u="sng" dirty="0" smtClean="0"/>
              <a:t>Шаблон ответа на задание </a:t>
            </a:r>
            <a:r>
              <a:rPr lang="ru-RU" sz="2200" b="1" u="sng" dirty="0"/>
              <a:t>№ 12:</a:t>
            </a:r>
          </a:p>
          <a:p>
            <a:pPr marL="0" indent="0">
              <a:buNone/>
            </a:pPr>
            <a:r>
              <a:rPr lang="ru-RU" sz="1600" b="1" u="sng" dirty="0"/>
              <a:t>1. Фермер – фруктовый сад:</a:t>
            </a:r>
          </a:p>
          <a:p>
            <a:pPr marL="0" indent="0">
              <a:buNone/>
            </a:pPr>
            <a:r>
              <a:rPr lang="ru-RU" sz="1600" dirty="0"/>
              <a:t>Больше подходит участок №___, потому что:</a:t>
            </a:r>
          </a:p>
          <a:p>
            <a:pPr marL="0" indent="0">
              <a:buNone/>
            </a:pPr>
            <a:r>
              <a:rPr lang="ru-RU" sz="1600" dirty="0"/>
              <a:t>1). Он расположен на склоне южной экспозиции;</a:t>
            </a:r>
          </a:p>
          <a:p>
            <a:pPr marL="0" indent="0">
              <a:buNone/>
            </a:pPr>
            <a:r>
              <a:rPr lang="ru-RU" sz="1600" dirty="0"/>
              <a:t>2). Вблизи проходит дорога (шоссе).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b="1" u="sng" dirty="0"/>
              <a:t>2. Дети – футбольное поле:</a:t>
            </a:r>
          </a:p>
          <a:p>
            <a:pPr marL="0" indent="0">
              <a:buNone/>
            </a:pPr>
            <a:r>
              <a:rPr lang="ru-RU" sz="1600" dirty="0"/>
              <a:t>Больше подходит участок №___, потому что:</a:t>
            </a:r>
          </a:p>
          <a:p>
            <a:pPr marL="0" indent="0">
              <a:buNone/>
            </a:pPr>
            <a:r>
              <a:rPr lang="ru-RU" sz="1600" dirty="0"/>
              <a:t>1). Он расположен на ровной горизонтальной поверхности;</a:t>
            </a:r>
          </a:p>
          <a:p>
            <a:pPr marL="0" indent="0">
              <a:buNone/>
            </a:pPr>
            <a:r>
              <a:rPr lang="ru-RU" sz="1600" dirty="0"/>
              <a:t>2). На нём нет препятствий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u="sng" dirty="0"/>
              <a:t>3. Дети – зима, каток: </a:t>
            </a:r>
          </a:p>
          <a:p>
            <a:pPr marL="0" indent="0">
              <a:buNone/>
            </a:pPr>
            <a:r>
              <a:rPr lang="ru-RU" sz="1600" dirty="0"/>
              <a:t>Больше подходит участок №___, потому что:</a:t>
            </a:r>
          </a:p>
          <a:p>
            <a:pPr marL="0" indent="0">
              <a:buNone/>
            </a:pPr>
            <a:r>
              <a:rPr lang="ru-RU" sz="1600" dirty="0"/>
              <a:t>Всё как для футбольного поля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u="sng" dirty="0"/>
              <a:t>4. Дети – зима, катание с горки:</a:t>
            </a:r>
          </a:p>
          <a:p>
            <a:pPr marL="0" indent="0">
              <a:buNone/>
            </a:pPr>
            <a:r>
              <a:rPr lang="ru-RU" sz="1600" dirty="0"/>
              <a:t>Больше подходит участок №___, потому что:</a:t>
            </a:r>
          </a:p>
          <a:p>
            <a:pPr marL="0" indent="0">
              <a:buNone/>
            </a:pPr>
            <a:r>
              <a:rPr lang="ru-RU" sz="1600" dirty="0"/>
              <a:t>1). На участке есть уклон, достаточный для катания с горки;</a:t>
            </a:r>
          </a:p>
          <a:p>
            <a:pPr marL="0" indent="0">
              <a:buNone/>
            </a:pPr>
            <a:r>
              <a:rPr lang="ru-RU" sz="1600" dirty="0"/>
              <a:t>2). На участке нет препятствий.</a:t>
            </a:r>
          </a:p>
        </p:txBody>
      </p:sp>
    </p:spTree>
    <p:extLst>
      <p:ext uri="{BB962C8B-B14F-4D97-AF65-F5344CB8AC3E}">
        <p14:creationId xmlns:p14="http://schemas.microsoft.com/office/powerpoint/2010/main" val="22616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7. «Волшебные инструменты»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70" y="980728"/>
            <a:ext cx="652234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99" y="2060848"/>
            <a:ext cx="701656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8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7. «Волшебные инструменты»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83528"/>
            <a:ext cx="8229600" cy="6698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«Мысленные ножницы» и «мысленный ластик»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70" y="980728"/>
            <a:ext cx="652234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86" y="2060848"/>
            <a:ext cx="567734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s://flomaster.club/uploads/posts/2022-06/1654211173_65-flomaster-club-p-risunok-nozhnitsi-dlya-detei-krasivo-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3393">
            <a:off x="6648929" y="2093302"/>
            <a:ext cx="1476456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3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5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7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9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3" name="Picture 21" descr="https://thumbs.dreamstime.com/b/%D0%B8%D0%BD%D1%81%D1%82%D1%80%D1%83%D0%BC%D0%B5%D0%BD%D1%82-%D1%80%D0%B5%D0%B7%D0%B8%D0%BD%D0%BE%D0%B2%D0%BE%D0%B3%D0%BE-%D0%BB%D0%B0%D1%81%D1%82%D0%B8%D0%BA%D0%B0-%D1%88%D0%B0%D1%80%D0%B6%D0%B0-1190445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789040"/>
            <a:ext cx="2016225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7. «Волшебные инструменты»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83528"/>
            <a:ext cx="8229600" cy="6698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«Мысленными ножницами» убираем Северное полушарие.</a:t>
            </a:r>
            <a:endParaRPr lang="ru-RU" dirty="0"/>
          </a:p>
        </p:txBody>
      </p:sp>
      <p:pic>
        <p:nvPicPr>
          <p:cNvPr id="3079" name="Picture 7" descr="https://flomaster.club/uploads/posts/2022-06/1654211173_65-flomaster-club-p-risunok-nozhnitsi-dlya-detei-krasivo-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3393">
            <a:off x="7428614" y="1960869"/>
            <a:ext cx="1476456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3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5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7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9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2" y="3068960"/>
            <a:ext cx="7050746" cy="260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581464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7. «Волшебные инструменты»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83528"/>
            <a:ext cx="8229600" cy="8138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Какого материка? Может, Австралии? Или Антарктиды? «Мысленным ластиком» убираем их вместе с островами и восточными частями Африки и Южной Америки.</a:t>
            </a:r>
            <a:endParaRPr lang="ru-RU" dirty="0"/>
          </a:p>
        </p:txBody>
      </p:sp>
      <p:sp>
        <p:nvSpPr>
          <p:cNvPr id="4" name="AutoShape 13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5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7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9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3" name="Picture 21" descr="https://thumbs.dreamstime.com/b/%D0%B8%D0%BD%D1%81%D1%82%D1%80%D1%83%D0%BC%D0%B5%D0%BD%D1%82-%D1%80%D0%B5%D0%B7%D0%B8%D0%BD%D0%BE%D0%B2%D0%BE%D0%B3%D0%BE-%D0%BB%D0%B0%D1%81%D1%82%D0%B8%D0%BA%D0%B0-%D1%88%D0%B0%D1%80%D0%B6%D0%B0-119044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11" y="3674277"/>
            <a:ext cx="2016225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6" y="2852936"/>
            <a:ext cx="7118722" cy="26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7" y="1167372"/>
            <a:ext cx="755569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8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7. «Волшебные инструменты»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83528"/>
            <a:ext cx="8229600" cy="8138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Взглянув на физическую карту, «мысленным ластиком» убираем и Африку.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13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5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7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9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3" name="Picture 21" descr="https://thumbs.dreamstime.com/b/%D0%B8%D0%BD%D1%81%D1%82%D1%80%D1%83%D0%BC%D0%B5%D0%BD%D1%82-%D1%80%D0%B5%D0%B7%D0%B8%D0%BD%D0%BE%D0%B2%D0%BE%D0%B3%D0%BE-%D0%BB%D0%B0%D1%81%D1%82%D0%B8%D0%BA%D0%B0-%D1%88%D0%B0%D1%80%D0%B6%D0%B0-119044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11" y="3674277"/>
            <a:ext cx="2016225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4" y="3021456"/>
            <a:ext cx="7008579" cy="263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52736"/>
            <a:ext cx="735564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7. «Волшебные инструменты»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83528"/>
            <a:ext cx="8229600" cy="8138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И из оставшихся трёх стран (Чили, Перу и Боливия) с тремя государствами граничит только Чили.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13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5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7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9" descr="https://media.baamboozle.com/uploads/images/586388/1652227861_24051_url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08" y="2165818"/>
            <a:ext cx="5421359" cy="327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8" y="980728"/>
            <a:ext cx="707757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1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dirty="0" smtClean="0"/>
              <a:t>8. «Волшебные </a:t>
            </a:r>
            <a:r>
              <a:rPr lang="ru-RU" sz="3200" dirty="0" err="1" smtClean="0"/>
              <a:t>запоминалки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>Алгоритм решения задания № 5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ru-RU" sz="2200" i="1" dirty="0" smtClean="0"/>
              <a:t>Путаница «циклон – антициклон»</a:t>
            </a:r>
          </a:p>
          <a:p>
            <a:r>
              <a:rPr lang="ru-RU" sz="2200" i="1" dirty="0" smtClean="0"/>
              <a:t>Как запомнить, что «циклон» – низкое давление, а «антициклон» – высокое?</a:t>
            </a:r>
          </a:p>
          <a:p>
            <a:r>
              <a:rPr lang="ru-RU" sz="2200" i="1" dirty="0" smtClean="0"/>
              <a:t>Запомнить – и никогда не путать?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/>
              <a:t>Установление ассоциативной связи: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</a:t>
            </a:r>
            <a:r>
              <a:rPr lang="ru-RU" sz="5400" b="1" dirty="0"/>
              <a:t>– </a:t>
            </a:r>
            <a:r>
              <a:rPr lang="ru-RU" sz="5400" b="1" dirty="0" smtClean="0">
                <a:solidFill>
                  <a:srgbClr val="FF0000"/>
                </a:solidFill>
              </a:rPr>
              <a:t>В</a:t>
            </a:r>
            <a:endParaRPr lang="ru-RU" sz="5400" b="1" dirty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Ц</a:t>
            </a:r>
            <a:r>
              <a:rPr lang="ru-RU" sz="5400" b="1" dirty="0" smtClean="0"/>
              <a:t> – </a:t>
            </a:r>
            <a:r>
              <a:rPr lang="ru-RU" sz="5400" b="1" dirty="0" smtClean="0">
                <a:solidFill>
                  <a:srgbClr val="FF0000"/>
                </a:solidFill>
              </a:rPr>
              <a:t>Н</a:t>
            </a:r>
            <a:endParaRPr lang="ru-RU" sz="5400" b="1" dirty="0" smtClean="0"/>
          </a:p>
          <a:p>
            <a:pPr marL="0" indent="0">
              <a:buNone/>
            </a:pPr>
            <a:r>
              <a:rPr lang="ru-RU" u="sng" dirty="0" smtClean="0"/>
              <a:t>Ассоциация с буквами алфавита</a:t>
            </a:r>
            <a:r>
              <a:rPr lang="ru-RU" u="sng" dirty="0"/>
              <a:t>:</a:t>
            </a:r>
            <a:r>
              <a:rPr lang="ru-RU" u="sng" dirty="0" smtClean="0"/>
              <a:t> </a:t>
            </a:r>
          </a:p>
          <a:p>
            <a:pPr marL="0" indent="0" algn="ctr">
              <a:buNone/>
            </a:pPr>
            <a:r>
              <a:rPr lang="ru-RU" sz="2200" dirty="0" smtClean="0"/>
              <a:t>«А» и «В» – начало алфавита, «Ц» и «Н» от начала далеко. Поэтому: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нтициклон </a:t>
            </a:r>
            <a:r>
              <a:rPr lang="ru-RU" b="1" dirty="0"/>
              <a:t>– </a:t>
            </a:r>
            <a:r>
              <a:rPr lang="ru-RU" sz="4400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/>
              <a:t>ысокое, а </a:t>
            </a:r>
            <a:r>
              <a:rPr lang="ru-RU" sz="4400" b="1" dirty="0">
                <a:solidFill>
                  <a:srgbClr val="FF0000"/>
                </a:solidFill>
              </a:rPr>
              <a:t>Ц</a:t>
            </a:r>
            <a:r>
              <a:rPr lang="ru-RU" b="1" dirty="0"/>
              <a:t>иклон – </a:t>
            </a:r>
            <a:r>
              <a:rPr lang="ru-RU" sz="4400" b="1" dirty="0">
                <a:solidFill>
                  <a:srgbClr val="FF0000"/>
                </a:solidFill>
              </a:rPr>
              <a:t>Н</a:t>
            </a:r>
            <a:r>
              <a:rPr lang="ru-RU" b="1" dirty="0"/>
              <a:t>изкое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4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812038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Семь способов подготовиться и сдать на максимальный балл:</a:t>
            </a:r>
            <a:endParaRPr lang="ru-RU" sz="2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500" b="1" dirty="0" smtClean="0"/>
              <a:t>Запланируй </a:t>
            </a:r>
            <a:r>
              <a:rPr lang="ru-RU" sz="3500" b="1" dirty="0"/>
              <a:t>два круга.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b="1" dirty="0" smtClean="0"/>
              <a:t>Пропускай трудные задания, оставь их на второй круг.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b="1" dirty="0" smtClean="0"/>
              <a:t>Читай задание до конца.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b="1" dirty="0" smtClean="0"/>
              <a:t>Убедись, что понял суть того, что требуется.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b="1" dirty="0" smtClean="0"/>
              <a:t>Думай только о текущем задании.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b="1" dirty="0" smtClean="0"/>
              <a:t>Используй метод исключения. Если правильных ответов больше, чем надо – из всех правильных убери наименее правильные. Если их меньше – из всех неправильных выбери наиболее близкие к правильным.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b="1" dirty="0" smtClean="0"/>
              <a:t>Проверяй себя, не ленись (например в задании № 18).</a:t>
            </a:r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14298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 dirty="0" smtClean="0"/>
              <a:t>или психологические советы, пренебрегать которыми, </a:t>
            </a:r>
          </a:p>
          <a:p>
            <a:r>
              <a:rPr lang="ru-RU" sz="2000" i="1" dirty="0" smtClean="0"/>
              <a:t>при всей их очевидности – не стоит: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5498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i="1" dirty="0" smtClean="0"/>
              <a:t>Алгоритм – описание последовательности шагов в решении задачи, приводящих от исходных данных к нужному результату.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714752"/>
            <a:ext cx="8229600" cy="2811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u="sng" dirty="0" smtClean="0"/>
              <a:t>Основной алгоритм из трёх шагов, используемый при подготовке и сдаче экзамена ОГЭ по географии: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Какой из трёх атласов взять.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Какую страницу (карту) открыть.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Что там нужно увидеть и переписать на бланк ответов.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071678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Когда человек действует по алгоритму, он психологически находится в более комфортной ситуации, чувствует себя увереннее.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72231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этом основные базовые правила подготовки к ОГЭ, пожалуй, заканчиваются. </a:t>
            </a:r>
            <a:br>
              <a:rPr lang="ru-RU" sz="1800" dirty="0" smtClean="0"/>
            </a:br>
            <a:r>
              <a:rPr lang="ru-RU" sz="1800" dirty="0" smtClean="0"/>
              <a:t>Соблюдая их, можно набрать достаточно высокий балл.</a:t>
            </a:r>
            <a:br>
              <a:rPr lang="ru-RU" sz="1800" dirty="0" smtClean="0"/>
            </a:br>
            <a:r>
              <a:rPr lang="ru-RU" sz="1800" dirty="0" smtClean="0"/>
              <a:t>Даже потеряв 4-5 баллов, можно получить «пятёрку»! </a:t>
            </a:r>
            <a:br>
              <a:rPr lang="ru-RU" sz="1800" dirty="0" smtClean="0"/>
            </a:br>
            <a:r>
              <a:rPr lang="ru-RU" sz="1800" dirty="0" smtClean="0"/>
              <a:t>Благодарю за внимание!</a:t>
            </a:r>
            <a:br>
              <a:rPr lang="ru-RU" sz="1800" dirty="0" smtClean="0"/>
            </a:br>
            <a:r>
              <a:rPr lang="ru-RU" sz="1800" dirty="0" smtClean="0"/>
              <a:t>Успехов в подготовке к ОГЭ выпускникам!!</a:t>
            </a:r>
            <a:br>
              <a:rPr lang="ru-RU" sz="1800" dirty="0" smtClean="0"/>
            </a:br>
            <a:r>
              <a:rPr lang="ru-RU" sz="2000" b="1" dirty="0" smtClean="0"/>
              <a:t>Ни пуха, ни пера!!!</a:t>
            </a:r>
            <a:endParaRPr lang="ru-RU" sz="2000" b="1" dirty="0"/>
          </a:p>
        </p:txBody>
      </p:sp>
      <p:pic>
        <p:nvPicPr>
          <p:cNvPr id="4" name="Picture 2" descr="C:\Users\Леонид\Desktop\Л.Мызина\2_Занятие\ученики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45" y="2852936"/>
            <a:ext cx="5390355" cy="35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46076"/>
            <a:ext cx="8501122" cy="15112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Из 30 заданий варианта ОГЭ по географии примерно 15-16 заданий выполняются с использованием атласа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Задания №№ 5, 6, 8, 9 и иногда № 17 как правило не трудны.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 algn="ctr">
              <a:buNone/>
            </a:pPr>
            <a:r>
              <a:rPr lang="en-US" sz="3900" b="1" dirty="0" smtClean="0"/>
              <a:t>15 + 4 = 19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dirty="0" smtClean="0"/>
              <a:t>Перевод баллов ОГЭ оценки:</a:t>
            </a:r>
          </a:p>
          <a:p>
            <a:pPr algn="ctr"/>
            <a:r>
              <a:rPr lang="ru-RU" dirty="0" smtClean="0"/>
              <a:t>«5» – 26 – 31</a:t>
            </a:r>
          </a:p>
          <a:p>
            <a:pPr algn="ctr"/>
            <a:r>
              <a:rPr lang="ru-RU" dirty="0" smtClean="0"/>
              <a:t>«4» – 19 – 25</a:t>
            </a:r>
          </a:p>
          <a:p>
            <a:pPr algn="ctr"/>
            <a:r>
              <a:rPr lang="ru-RU" dirty="0" smtClean="0"/>
              <a:t>«3» – 12 – 18</a:t>
            </a:r>
          </a:p>
          <a:p>
            <a:pPr algn="ctr"/>
            <a:r>
              <a:rPr lang="ru-RU" dirty="0" smtClean="0"/>
              <a:t>«2» – </a:t>
            </a:r>
            <a:r>
              <a:rPr lang="en-US" dirty="0" smtClean="0"/>
              <a:t>0  - 11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5715008" y="2928934"/>
            <a:ext cx="1857388" cy="2000264"/>
            <a:chOff x="5715008" y="2928934"/>
            <a:chExt cx="1857388" cy="20002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5008" y="2928934"/>
              <a:ext cx="1857388" cy="142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429520" y="3071810"/>
              <a:ext cx="142876" cy="1785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 вправо 5"/>
            <p:cNvSpPr/>
            <p:nvPr/>
          </p:nvSpPr>
          <p:spPr>
            <a:xfrm rot="10800000">
              <a:off x="5857884" y="4643446"/>
              <a:ext cx="1571636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571604" y="2928934"/>
            <a:ext cx="1857388" cy="2000264"/>
            <a:chOff x="1571604" y="2928934"/>
            <a:chExt cx="1857388" cy="20002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571604" y="2928934"/>
              <a:ext cx="1857388" cy="142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571604" y="3071810"/>
              <a:ext cx="142876" cy="1785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1714480" y="4643446"/>
              <a:ext cx="1571636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Промежуточные 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ОГЭ по географии – это «экзамен для всех»;</a:t>
            </a:r>
          </a:p>
          <a:p>
            <a:r>
              <a:rPr lang="ru-RU" dirty="0"/>
              <a:t>Уроки географии в школе и подготовка к ОГЭ по географии – это разные процессы;</a:t>
            </a:r>
          </a:p>
          <a:p>
            <a:r>
              <a:rPr lang="ru-RU" dirty="0"/>
              <a:t>Быть успешным на уроках географии – не значит успешно сдать ОГЭ, это разная успешность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Хорошие знания по географии не гарантируют высокого балла на ОГЭ;</a:t>
            </a:r>
          </a:p>
          <a:p>
            <a:r>
              <a:rPr lang="ru-RU" dirty="0" smtClean="0"/>
              <a:t>Необходима </a:t>
            </a:r>
            <a:r>
              <a:rPr lang="ru-RU" dirty="0"/>
              <a:t>правильная организация подготовки к экзамену, важен психологический компонент;</a:t>
            </a:r>
          </a:p>
          <a:p>
            <a:r>
              <a:rPr lang="ru-RU" dirty="0" smtClean="0"/>
              <a:t>Чтобы набрать много баллов на ОГЭ – нужно владеть алгоритмами подготовки и выполнения заданий ОГЭ.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4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282154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Алгоритмы подготовки к ОГЭ </a:t>
            </a:r>
            <a:br>
              <a:rPr lang="ru-RU" sz="2800" b="1" i="1" dirty="0" smtClean="0"/>
            </a:br>
            <a:r>
              <a:rPr lang="ru-RU" sz="2800" b="1" i="1" dirty="0" smtClean="0"/>
              <a:t>и алгоритмы </a:t>
            </a:r>
            <a:r>
              <a:rPr lang="ru-RU" sz="2800" b="1" i="1" dirty="0"/>
              <a:t>выполнения </a:t>
            </a:r>
            <a:r>
              <a:rPr lang="ru-RU" sz="2800" b="1" i="1" dirty="0" smtClean="0"/>
              <a:t>заданий </a:t>
            </a:r>
            <a:r>
              <a:rPr lang="ru-RU" sz="2800" b="1" i="1" dirty="0"/>
              <a:t>ОГЭ:</a:t>
            </a: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704856" cy="43919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Работа со списками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/>
              <a:t>Поиск ключевого слова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/>
              <a:t>Мысленное наложение карты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/>
              <a:t>Последовательное укрупнение масштаба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/>
              <a:t>Упрощённые определения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Шаблоны ответов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Волшебные </a:t>
            </a:r>
            <a:r>
              <a:rPr lang="ru-RU" sz="2600" dirty="0"/>
              <a:t>инструменты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/>
              <a:t>Волшебные </a:t>
            </a:r>
            <a:r>
              <a:rPr lang="ru-RU" sz="2600" dirty="0" err="1" smtClean="0"/>
              <a:t>запоминалки</a:t>
            </a:r>
            <a:endParaRPr lang="ru-RU" sz="2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32040" y="1628800"/>
            <a:ext cx="36827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340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Работа со списками: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Регионы РФ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Заповедники РФ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Города-</a:t>
            </a:r>
            <a:r>
              <a:rPr lang="ru-RU" sz="2800" dirty="0" err="1" smtClean="0"/>
              <a:t>миллионники</a:t>
            </a:r>
            <a:r>
              <a:rPr lang="ru-RU" sz="2800" dirty="0" smtClean="0"/>
              <a:t> РФ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Города Золотого кольца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Объекты ЮНЕСКО в РФ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Географические рекорды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91679" y="5013176"/>
            <a:ext cx="71328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Каждый объект находить на карте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Прогнать не менее 3-4 кругов</a:t>
            </a:r>
            <a:endParaRPr lang="ru-RU" b="1" i="1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Заниматься 2-3 раза в неделю по 15 минут</a:t>
            </a:r>
          </a:p>
        </p:txBody>
      </p:sp>
    </p:spTree>
    <p:extLst>
      <p:ext uri="{BB962C8B-B14F-4D97-AF65-F5344CB8AC3E}">
        <p14:creationId xmlns:p14="http://schemas.microsoft.com/office/powerpoint/2010/main" val="10492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2. Поиск ключевого слова: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19545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Чтобы правильно ответить на эти вопросы, не обязательно знать все заповедники в РФ.</a:t>
            </a:r>
          </a:p>
          <a:p>
            <a:pPr marL="0" indent="0">
              <a:buNone/>
            </a:pPr>
            <a:r>
              <a:rPr lang="ru-RU" sz="2000" dirty="0" smtClean="0"/>
              <a:t>Достаточно правильно выделить </a:t>
            </a:r>
          </a:p>
          <a:p>
            <a:pPr marL="0" indent="0">
              <a:buNone/>
            </a:pPr>
            <a:r>
              <a:rPr lang="ru-RU" sz="2000" b="1" u="sng" dirty="0" smtClean="0"/>
              <a:t>ключевое слово: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59" y="1355776"/>
            <a:ext cx="61341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59" y="3140968"/>
            <a:ext cx="61817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4869160"/>
            <a:ext cx="616166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311061" y="1052736"/>
            <a:ext cx="5806733" cy="4249986"/>
            <a:chOff x="1311061" y="1052736"/>
            <a:chExt cx="5806733" cy="42499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267744" y="1052736"/>
              <a:ext cx="144016" cy="4176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2348680" y="5072584"/>
              <a:ext cx="792088" cy="2301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11061" y="5130118"/>
              <a:ext cx="1080120" cy="1150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418692" y="1052736"/>
              <a:ext cx="4699102" cy="360040"/>
              <a:chOff x="2418692" y="1052736"/>
              <a:chExt cx="4699102" cy="36004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418692" y="1052736"/>
                <a:ext cx="4608512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трелка вниз 7"/>
              <p:cNvSpPr/>
              <p:nvPr/>
            </p:nvSpPr>
            <p:spPr>
              <a:xfrm>
                <a:off x="6781780" y="1196752"/>
                <a:ext cx="336014" cy="21602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2411760" y="2658997"/>
              <a:ext cx="4699102" cy="504056"/>
              <a:chOff x="2418692" y="1052736"/>
              <a:chExt cx="4699102" cy="504056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2418692" y="1052736"/>
                <a:ext cx="4608512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трелка вниз 14"/>
              <p:cNvSpPr/>
              <p:nvPr/>
            </p:nvSpPr>
            <p:spPr>
              <a:xfrm>
                <a:off x="6781780" y="1196752"/>
                <a:ext cx="336014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58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3. Мысленное наложение карты: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Находим все три региона РФ на карте «Федеративное устройство»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Зрительно запоминаем их местоположение и мысленно переносим их контур на климатическую карту «Температуры января»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7" y="1403550"/>
            <a:ext cx="7979483" cy="216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2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4. Последовательное укрупнение масштаба: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4834880" cy="1800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 карте мира узнаём – где это вообще есть?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Конечный ответ на вопрос ищем по более подробной карте.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99" y="1196752"/>
            <a:ext cx="7351753" cy="65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17953"/>
            <a:ext cx="3240360" cy="22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99416"/>
            <a:ext cx="2973656" cy="390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 rot="569097">
            <a:off x="2841344" y="3590888"/>
            <a:ext cx="444036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768</Words>
  <Application>Microsoft Office PowerPoint</Application>
  <PresentationFormat>Экран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Алгоритм – описание последовательности шагов в решении задачи, приводящих от исходных данных к нужному результату.</vt:lpstr>
      <vt:lpstr>Из 30 заданий варианта ОГЭ по географии примерно 15-16 заданий выполняются с использованием атласа</vt:lpstr>
      <vt:lpstr>Промежуточные выводы:</vt:lpstr>
      <vt:lpstr>Алгоритмы подготовки к ОГЭ  и алгоритмы выполнения заданий ОГЭ:  </vt:lpstr>
      <vt:lpstr>1. Работа со списками:</vt:lpstr>
      <vt:lpstr>2. Поиск ключевого слова:</vt:lpstr>
      <vt:lpstr>3. Мысленное наложение карты:</vt:lpstr>
      <vt:lpstr>4. Последовательное укрупнение масштаба:</vt:lpstr>
      <vt:lpstr>5. Упрощённые определения:</vt:lpstr>
      <vt:lpstr>6. Шаблоны ответов:</vt:lpstr>
      <vt:lpstr>7. «Волшебные инструменты»</vt:lpstr>
      <vt:lpstr>7. «Волшебные инструменты»</vt:lpstr>
      <vt:lpstr>7. «Волшебные инструменты»</vt:lpstr>
      <vt:lpstr>7. «Волшебные инструменты»</vt:lpstr>
      <vt:lpstr>7. «Волшебные инструменты»</vt:lpstr>
      <vt:lpstr>7. «Волшебные инструменты»</vt:lpstr>
      <vt:lpstr>8. «Волшебные запоминалки» Алгоритм решения задания № 5</vt:lpstr>
      <vt:lpstr>Семь способов подготовиться и сдать на максимальный балл:</vt:lpstr>
      <vt:lpstr>На этом основные базовые правила подготовки к ОГЭ, пожалуй, заканчиваются.  Соблюдая их, можно набрать достаточно высокий балл. Даже потеряв 4-5 баллов, можно получить «пятёрку»!  Благодарю за внимание! Успехов в подготовке к ОГЭ выпускникам!! Ни пуха, ни пера!!!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«Хреновская ООШ»</dc:title>
  <dc:creator>User</dc:creator>
  <cp:lastModifiedBy>Леонид</cp:lastModifiedBy>
  <cp:revision>43</cp:revision>
  <dcterms:created xsi:type="dcterms:W3CDTF">2023-04-14T08:43:00Z</dcterms:created>
  <dcterms:modified xsi:type="dcterms:W3CDTF">2025-07-31T13:10:38Z</dcterms:modified>
</cp:coreProperties>
</file>